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0" r:id="rId2"/>
    <p:sldId id="453" r:id="rId3"/>
    <p:sldId id="436" r:id="rId4"/>
    <p:sldId id="444" r:id="rId5"/>
    <p:sldId id="449" r:id="rId6"/>
    <p:sldId id="445" r:id="rId7"/>
    <p:sldId id="450" r:id="rId8"/>
    <p:sldId id="451" r:id="rId9"/>
    <p:sldId id="452" r:id="rId10"/>
    <p:sldId id="43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13A"/>
    <a:srgbClr val="6D8CA2"/>
    <a:srgbClr val="0066FF"/>
    <a:srgbClr val="E0D8CD"/>
    <a:srgbClr val="AB9E8D"/>
    <a:srgbClr val="B2B2B2"/>
    <a:srgbClr val="3E404C"/>
    <a:srgbClr val="676662"/>
    <a:srgbClr val="DEE6E6"/>
    <a:srgbClr val="7A4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434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58" y="-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"/>
          <p:cNvSpPr/>
          <p:nvPr/>
        </p:nvSpPr>
        <p:spPr>
          <a:xfrm>
            <a:off x="1011273" y="2283123"/>
            <a:ext cx="7947435" cy="2445172"/>
          </a:xfrm>
          <a:custGeom>
            <a:avLst/>
            <a:gdLst>
              <a:gd name="connsiteX0" fmla="*/ 0 w 7861780"/>
              <a:gd name="connsiteY0" fmla="*/ 1222586 h 2445171"/>
              <a:gd name="connsiteX1" fmla="*/ 3930890 w 7861780"/>
              <a:gd name="connsiteY1" fmla="*/ 0 h 2445171"/>
              <a:gd name="connsiteX2" fmla="*/ 7861780 w 7861780"/>
              <a:gd name="connsiteY2" fmla="*/ 1222586 h 2445171"/>
              <a:gd name="connsiteX3" fmla="*/ 3930890 w 7861780"/>
              <a:gd name="connsiteY3" fmla="*/ 2445172 h 2445171"/>
              <a:gd name="connsiteX4" fmla="*/ 0 w 7861780"/>
              <a:gd name="connsiteY4" fmla="*/ 1222586 h 2445171"/>
              <a:gd name="connsiteX0" fmla="*/ 0 w 7891817"/>
              <a:gd name="connsiteY0" fmla="*/ 1222586 h 2445172"/>
              <a:gd name="connsiteX1" fmla="*/ 3930890 w 7891817"/>
              <a:gd name="connsiteY1" fmla="*/ 0 h 2445172"/>
              <a:gd name="connsiteX2" fmla="*/ 7861780 w 7891817"/>
              <a:gd name="connsiteY2" fmla="*/ 1222586 h 2445172"/>
              <a:gd name="connsiteX3" fmla="*/ 3930890 w 7891817"/>
              <a:gd name="connsiteY3" fmla="*/ 2445172 h 2445172"/>
              <a:gd name="connsiteX4" fmla="*/ 0 w 7891817"/>
              <a:gd name="connsiteY4" fmla="*/ 1222586 h 2445172"/>
              <a:gd name="connsiteX0" fmla="*/ 0 w 7947435"/>
              <a:gd name="connsiteY0" fmla="*/ 1222586 h 2445172"/>
              <a:gd name="connsiteX1" fmla="*/ 3930890 w 7947435"/>
              <a:gd name="connsiteY1" fmla="*/ 0 h 2445172"/>
              <a:gd name="connsiteX2" fmla="*/ 7861780 w 7947435"/>
              <a:gd name="connsiteY2" fmla="*/ 1222586 h 2445172"/>
              <a:gd name="connsiteX3" fmla="*/ 3930890 w 7947435"/>
              <a:gd name="connsiteY3" fmla="*/ 2445172 h 2445172"/>
              <a:gd name="connsiteX4" fmla="*/ 0 w 7947435"/>
              <a:gd name="connsiteY4" fmla="*/ 1222586 h 244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7435" h="2445172">
                <a:moveTo>
                  <a:pt x="0" y="1222586"/>
                </a:moveTo>
                <a:cubicBezTo>
                  <a:pt x="0" y="547370"/>
                  <a:pt x="1759919" y="0"/>
                  <a:pt x="3930890" y="0"/>
                </a:cubicBezTo>
                <a:cubicBezTo>
                  <a:pt x="6101861" y="0"/>
                  <a:pt x="8166580" y="74930"/>
                  <a:pt x="7861780" y="1222586"/>
                </a:cubicBezTo>
                <a:cubicBezTo>
                  <a:pt x="8425660" y="2400722"/>
                  <a:pt x="6101861" y="2445172"/>
                  <a:pt x="3930890" y="2445172"/>
                </a:cubicBezTo>
                <a:cubicBezTo>
                  <a:pt x="1759919" y="2445172"/>
                  <a:pt x="0" y="1897802"/>
                  <a:pt x="0" y="1222586"/>
                </a:cubicBezTo>
                <a:close/>
              </a:path>
            </a:pathLst>
          </a:custGeom>
          <a:gradFill flip="none" rotWithShape="1">
            <a:gsLst>
              <a:gs pos="17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1594000" scaled="0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475561" y="2403153"/>
            <a:ext cx="3183951" cy="2188175"/>
            <a:chOff x="7332126" y="2618306"/>
            <a:chExt cx="3183951" cy="2188175"/>
          </a:xfrm>
        </p:grpSpPr>
        <p:grpSp>
          <p:nvGrpSpPr>
            <p:cNvPr id="5" name="그룹 4"/>
            <p:cNvGrpSpPr/>
            <p:nvPr/>
          </p:nvGrpSpPr>
          <p:grpSpPr>
            <a:xfrm rot="1994589">
              <a:off x="8358934" y="2618306"/>
              <a:ext cx="2157143" cy="2027598"/>
              <a:chOff x="10088066" y="47857"/>
              <a:chExt cx="2157143" cy="202759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타원 16"/>
              <p:cNvSpPr/>
              <p:nvPr/>
            </p:nvSpPr>
            <p:spPr>
              <a:xfrm>
                <a:off x="10088066" y="47857"/>
                <a:ext cx="2027597" cy="2027597"/>
              </a:xfrm>
              <a:prstGeom prst="ellipse">
                <a:avLst/>
              </a:prstGeom>
              <a:solidFill>
                <a:srgbClr val="7D8391"/>
              </a:solidFill>
              <a:ln w="44450">
                <a:solidFill>
                  <a:srgbClr val="BCBE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0088066" y="54684"/>
                <a:ext cx="2157143" cy="2020771"/>
                <a:chOff x="9235410" y="57383"/>
                <a:chExt cx="3009799" cy="2819523"/>
              </a:xfrm>
            </p:grpSpPr>
            <p:grpSp>
              <p:nvGrpSpPr>
                <p:cNvPr id="19" name="그룹 18"/>
                <p:cNvGrpSpPr/>
                <p:nvPr/>
              </p:nvGrpSpPr>
              <p:grpSpPr>
                <a:xfrm>
                  <a:off x="9235410" y="57383"/>
                  <a:ext cx="2819523" cy="2819523"/>
                  <a:chOff x="9235410" y="57383"/>
                  <a:chExt cx="2819523" cy="2819523"/>
                </a:xfrm>
              </p:grpSpPr>
              <p:sp>
                <p:nvSpPr>
                  <p:cNvPr id="25" name="자유형 24"/>
                  <p:cNvSpPr/>
                  <p:nvPr/>
                </p:nvSpPr>
                <p:spPr>
                  <a:xfrm>
                    <a:off x="9235410" y="521223"/>
                    <a:ext cx="2126854" cy="2355683"/>
                  </a:xfrm>
                  <a:custGeom>
                    <a:avLst/>
                    <a:gdLst>
                      <a:gd name="connsiteX0" fmla="*/ 360627 w 2126854"/>
                      <a:gd name="connsiteY0" fmla="*/ 0 h 2355683"/>
                      <a:gd name="connsiteX1" fmla="*/ 396818 w 2126854"/>
                      <a:gd name="connsiteY1" fmla="*/ 5524 h 2355683"/>
                      <a:gd name="connsiteX2" fmla="*/ 2126854 w 2126854"/>
                      <a:gd name="connsiteY2" fmla="*/ 2128206 h 2355683"/>
                      <a:gd name="connsiteX3" fmla="*/ 2125103 w 2126854"/>
                      <a:gd name="connsiteY3" fmla="*/ 2162885 h 2355683"/>
                      <a:gd name="connsiteX4" fmla="*/ 2088770 w 2126854"/>
                      <a:gd name="connsiteY4" fmla="*/ 2184958 h 2355683"/>
                      <a:gd name="connsiteX5" fmla="*/ 1414524 w 2126854"/>
                      <a:gd name="connsiteY5" fmla="*/ 2355683 h 2355683"/>
                      <a:gd name="connsiteX6" fmla="*/ 0 w 2126854"/>
                      <a:gd name="connsiteY6" fmla="*/ 941159 h 2355683"/>
                      <a:gd name="connsiteX7" fmla="*/ 323009 w 2126854"/>
                      <a:gd name="connsiteY7" fmla="*/ 41390 h 2355683"/>
                      <a:gd name="connsiteX8" fmla="*/ 360627 w 2126854"/>
                      <a:gd name="connsiteY8" fmla="*/ 0 h 2355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26854" h="2355683">
                        <a:moveTo>
                          <a:pt x="360627" y="0"/>
                        </a:moveTo>
                        <a:lnTo>
                          <a:pt x="396818" y="5524"/>
                        </a:lnTo>
                        <a:cubicBezTo>
                          <a:pt x="1384147" y="207561"/>
                          <a:pt x="2126854" y="1081150"/>
                          <a:pt x="2126854" y="2128206"/>
                        </a:cubicBezTo>
                        <a:lnTo>
                          <a:pt x="2125103" y="2162885"/>
                        </a:lnTo>
                        <a:lnTo>
                          <a:pt x="2088770" y="2184958"/>
                        </a:lnTo>
                        <a:cubicBezTo>
                          <a:pt x="1888342" y="2293837"/>
                          <a:pt x="1658655" y="2355683"/>
                          <a:pt x="1414524" y="2355683"/>
                        </a:cubicBezTo>
                        <a:cubicBezTo>
                          <a:pt x="633304" y="2355683"/>
                          <a:pt x="0" y="1722379"/>
                          <a:pt x="0" y="941159"/>
                        </a:cubicBezTo>
                        <a:cubicBezTo>
                          <a:pt x="0" y="599375"/>
                          <a:pt x="121218" y="285904"/>
                          <a:pt x="323009" y="41390"/>
                        </a:cubicBezTo>
                        <a:lnTo>
                          <a:pt x="360627" y="0"/>
                        </a:lnTo>
                        <a:close/>
                      </a:path>
                    </a:pathLst>
                  </a:custGeom>
                  <a:solidFill>
                    <a:srgbClr val="969B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" name="자유형 25"/>
                  <p:cNvSpPr/>
                  <p:nvPr/>
                </p:nvSpPr>
                <p:spPr>
                  <a:xfrm>
                    <a:off x="9586512" y="57383"/>
                    <a:ext cx="2468421" cy="2636250"/>
                  </a:xfrm>
                  <a:custGeom>
                    <a:avLst/>
                    <a:gdLst>
                      <a:gd name="connsiteX0" fmla="*/ 1053897 w 2468421"/>
                      <a:gd name="connsiteY0" fmla="*/ 0 h 2636250"/>
                      <a:gd name="connsiteX1" fmla="*/ 2468421 w 2468421"/>
                      <a:gd name="connsiteY1" fmla="*/ 1414524 h 2636250"/>
                      <a:gd name="connsiteX2" fmla="*/ 1844771 w 2468421"/>
                      <a:gd name="connsiteY2" fmla="*/ 2587470 h 2636250"/>
                      <a:gd name="connsiteX3" fmla="*/ 1764476 w 2468421"/>
                      <a:gd name="connsiteY3" fmla="*/ 2636250 h 2636250"/>
                      <a:gd name="connsiteX4" fmla="*/ 1766227 w 2468421"/>
                      <a:gd name="connsiteY4" fmla="*/ 2601571 h 2636250"/>
                      <a:gd name="connsiteX5" fmla="*/ 36191 w 2468421"/>
                      <a:gd name="connsiteY5" fmla="*/ 478889 h 2636250"/>
                      <a:gd name="connsiteX6" fmla="*/ 0 w 2468421"/>
                      <a:gd name="connsiteY6" fmla="*/ 473365 h 2636250"/>
                      <a:gd name="connsiteX7" fmla="*/ 53678 w 2468421"/>
                      <a:gd name="connsiteY7" fmla="*/ 414305 h 2636250"/>
                      <a:gd name="connsiteX8" fmla="*/ 1053897 w 2468421"/>
                      <a:gd name="connsiteY8" fmla="*/ 0 h 263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68421" h="2636250">
                        <a:moveTo>
                          <a:pt x="1053897" y="0"/>
                        </a:moveTo>
                        <a:cubicBezTo>
                          <a:pt x="1835117" y="0"/>
                          <a:pt x="2468421" y="633304"/>
                          <a:pt x="2468421" y="1414524"/>
                        </a:cubicBezTo>
                        <a:cubicBezTo>
                          <a:pt x="2468421" y="1902787"/>
                          <a:pt x="2221037" y="2333269"/>
                          <a:pt x="1844771" y="2587470"/>
                        </a:cubicBezTo>
                        <a:lnTo>
                          <a:pt x="1764476" y="2636250"/>
                        </a:lnTo>
                        <a:lnTo>
                          <a:pt x="1766227" y="2601571"/>
                        </a:lnTo>
                        <a:cubicBezTo>
                          <a:pt x="1766227" y="1554515"/>
                          <a:pt x="1023520" y="680926"/>
                          <a:pt x="36191" y="478889"/>
                        </a:cubicBezTo>
                        <a:lnTo>
                          <a:pt x="0" y="473365"/>
                        </a:lnTo>
                        <a:lnTo>
                          <a:pt x="53678" y="414305"/>
                        </a:lnTo>
                        <a:cubicBezTo>
                          <a:pt x="309656" y="158326"/>
                          <a:pt x="663287" y="0"/>
                          <a:pt x="1053897" y="0"/>
                        </a:cubicBezTo>
                        <a:close/>
                      </a:path>
                    </a:pathLst>
                  </a:custGeom>
                  <a:solidFill>
                    <a:srgbClr val="7D83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0" name="그룹 19"/>
                <p:cNvGrpSpPr/>
                <p:nvPr/>
              </p:nvGrpSpPr>
              <p:grpSpPr>
                <a:xfrm>
                  <a:off x="11028319" y="459868"/>
                  <a:ext cx="1216890" cy="745679"/>
                  <a:chOff x="11028319" y="459868"/>
                  <a:chExt cx="1216890" cy="745679"/>
                </a:xfrm>
              </p:grpSpPr>
              <p:sp>
                <p:nvSpPr>
                  <p:cNvPr id="21" name="타원 20"/>
                  <p:cNvSpPr/>
                  <p:nvPr/>
                </p:nvSpPr>
                <p:spPr>
                  <a:xfrm>
                    <a:off x="11045160" y="537481"/>
                    <a:ext cx="668066" cy="668066"/>
                  </a:xfrm>
                  <a:prstGeom prst="ellipse">
                    <a:avLst/>
                  </a:prstGeom>
                  <a:solidFill>
                    <a:srgbClr val="C0C2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2" name="직사각형 21"/>
                  <p:cNvSpPr/>
                  <p:nvPr/>
                </p:nvSpPr>
                <p:spPr>
                  <a:xfrm rot="19260641">
                    <a:off x="11127686" y="566014"/>
                    <a:ext cx="1006203" cy="127861"/>
                  </a:xfrm>
                  <a:prstGeom prst="rect">
                    <a:avLst/>
                  </a:prstGeom>
                  <a:solidFill>
                    <a:srgbClr val="BCBECA"/>
                  </a:solidFill>
                  <a:ln w="73025">
                    <a:solidFill>
                      <a:srgbClr val="9799A5"/>
                    </a:solidFill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 rot="19493414">
                    <a:off x="11028319" y="459868"/>
                    <a:ext cx="1006203" cy="45719"/>
                  </a:xfrm>
                  <a:prstGeom prst="rect">
                    <a:avLst/>
                  </a:prstGeom>
                  <a:solidFill>
                    <a:srgbClr val="C5C2C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 rot="19077282">
                    <a:off x="11239006" y="739215"/>
                    <a:ext cx="1006203" cy="45719"/>
                  </a:xfrm>
                  <a:prstGeom prst="rect">
                    <a:avLst/>
                  </a:prstGeom>
                  <a:solidFill>
                    <a:srgbClr val="C5C2C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" name="그룹 5"/>
            <p:cNvGrpSpPr/>
            <p:nvPr/>
          </p:nvGrpSpPr>
          <p:grpSpPr>
            <a:xfrm rot="1800000">
              <a:off x="7332126" y="2679759"/>
              <a:ext cx="2377439" cy="2126722"/>
              <a:chOff x="9239250" y="492636"/>
              <a:chExt cx="2377439" cy="2126722"/>
            </a:xfrm>
            <a:effectLst>
              <a:outerShdw blurRad="50800" dist="254000" dir="1200000" sx="96000" sy="96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타원 6"/>
              <p:cNvSpPr/>
              <p:nvPr/>
            </p:nvSpPr>
            <p:spPr>
              <a:xfrm>
                <a:off x="9239250" y="810682"/>
                <a:ext cx="1808675" cy="18086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9502405" y="961726"/>
                <a:ext cx="1428518" cy="1428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9852446" y="492636"/>
                <a:ext cx="1764243" cy="1930663"/>
                <a:chOff x="8906658" y="668445"/>
                <a:chExt cx="2461597" cy="2693797"/>
              </a:xfrm>
            </p:grpSpPr>
            <p:sp>
              <p:nvSpPr>
                <p:cNvPr id="10" name="타원 4"/>
                <p:cNvSpPr/>
                <p:nvPr/>
              </p:nvSpPr>
              <p:spPr>
                <a:xfrm rot="19437838">
                  <a:off x="8906658" y="741494"/>
                  <a:ext cx="2037310" cy="2390585"/>
                </a:xfrm>
                <a:custGeom>
                  <a:avLst/>
                  <a:gdLst>
                    <a:gd name="connsiteX0" fmla="*/ 0 w 1866078"/>
                    <a:gd name="connsiteY0" fmla="*/ 1191443 h 2382886"/>
                    <a:gd name="connsiteX1" fmla="*/ 933039 w 1866078"/>
                    <a:gd name="connsiteY1" fmla="*/ 0 h 2382886"/>
                    <a:gd name="connsiteX2" fmla="*/ 1866078 w 1866078"/>
                    <a:gd name="connsiteY2" fmla="*/ 1191443 h 2382886"/>
                    <a:gd name="connsiteX3" fmla="*/ 933039 w 1866078"/>
                    <a:gd name="connsiteY3" fmla="*/ 2382886 h 2382886"/>
                    <a:gd name="connsiteX4" fmla="*/ 0 w 1866078"/>
                    <a:gd name="connsiteY4" fmla="*/ 1191443 h 2382886"/>
                    <a:gd name="connsiteX0" fmla="*/ 0 w 2037310"/>
                    <a:gd name="connsiteY0" fmla="*/ 1191464 h 2382927"/>
                    <a:gd name="connsiteX1" fmla="*/ 933039 w 2037310"/>
                    <a:gd name="connsiteY1" fmla="*/ 21 h 2382927"/>
                    <a:gd name="connsiteX2" fmla="*/ 2037310 w 2037310"/>
                    <a:gd name="connsiteY2" fmla="*/ 1168556 h 2382927"/>
                    <a:gd name="connsiteX3" fmla="*/ 933039 w 2037310"/>
                    <a:gd name="connsiteY3" fmla="*/ 2382907 h 2382927"/>
                    <a:gd name="connsiteX4" fmla="*/ 0 w 2037310"/>
                    <a:gd name="connsiteY4" fmla="*/ 1191464 h 2382927"/>
                    <a:gd name="connsiteX0" fmla="*/ 0 w 2037310"/>
                    <a:gd name="connsiteY0" fmla="*/ 1191464 h 2383312"/>
                    <a:gd name="connsiteX1" fmla="*/ 933039 w 2037310"/>
                    <a:gd name="connsiteY1" fmla="*/ 21 h 2383312"/>
                    <a:gd name="connsiteX2" fmla="*/ 2037310 w 2037310"/>
                    <a:gd name="connsiteY2" fmla="*/ 1168556 h 2383312"/>
                    <a:gd name="connsiteX3" fmla="*/ 933039 w 2037310"/>
                    <a:gd name="connsiteY3" fmla="*/ 2382907 h 2383312"/>
                    <a:gd name="connsiteX4" fmla="*/ 0 w 2037310"/>
                    <a:gd name="connsiteY4" fmla="*/ 1191464 h 2383312"/>
                    <a:gd name="connsiteX0" fmla="*/ 0 w 2037310"/>
                    <a:gd name="connsiteY0" fmla="*/ 1198737 h 2390585"/>
                    <a:gd name="connsiteX1" fmla="*/ 933039 w 2037310"/>
                    <a:gd name="connsiteY1" fmla="*/ 7294 h 2390585"/>
                    <a:gd name="connsiteX2" fmla="*/ 2037310 w 2037310"/>
                    <a:gd name="connsiteY2" fmla="*/ 1175829 h 2390585"/>
                    <a:gd name="connsiteX3" fmla="*/ 933039 w 2037310"/>
                    <a:gd name="connsiteY3" fmla="*/ 2390180 h 2390585"/>
                    <a:gd name="connsiteX4" fmla="*/ 0 w 2037310"/>
                    <a:gd name="connsiteY4" fmla="*/ 1198737 h 2390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7310" h="2390585">
                      <a:moveTo>
                        <a:pt x="0" y="1198737"/>
                      </a:moveTo>
                      <a:cubicBezTo>
                        <a:pt x="0" y="540721"/>
                        <a:pt x="425406" y="-74236"/>
                        <a:pt x="933039" y="7294"/>
                      </a:cubicBezTo>
                      <a:cubicBezTo>
                        <a:pt x="1440672" y="88824"/>
                        <a:pt x="2037310" y="517813"/>
                        <a:pt x="2037310" y="1175829"/>
                      </a:cubicBezTo>
                      <a:cubicBezTo>
                        <a:pt x="2037310" y="1833845"/>
                        <a:pt x="1466082" y="2372684"/>
                        <a:pt x="933039" y="2390180"/>
                      </a:cubicBezTo>
                      <a:cubicBezTo>
                        <a:pt x="399996" y="2407676"/>
                        <a:pt x="0" y="1856753"/>
                        <a:pt x="0" y="1198737"/>
                      </a:cubicBezTo>
                      <a:close/>
                    </a:path>
                  </a:pathLst>
                </a:custGeom>
                <a:solidFill>
                  <a:srgbClr val="3134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자유형 10"/>
                <p:cNvSpPr/>
                <p:nvPr/>
              </p:nvSpPr>
              <p:spPr>
                <a:xfrm rot="3254092">
                  <a:off x="8442467" y="1572489"/>
                  <a:ext cx="2343558" cy="1235947"/>
                </a:xfrm>
                <a:custGeom>
                  <a:avLst/>
                  <a:gdLst>
                    <a:gd name="connsiteX0" fmla="*/ 27775 w 2386399"/>
                    <a:gd name="connsiteY0" fmla="*/ 589568 h 1429347"/>
                    <a:gd name="connsiteX1" fmla="*/ 1214046 w 2386399"/>
                    <a:gd name="connsiteY1" fmla="*/ 543 h 1429347"/>
                    <a:gd name="connsiteX2" fmla="*/ 2357431 w 2386399"/>
                    <a:gd name="connsiteY2" fmla="*/ 443799 h 1429347"/>
                    <a:gd name="connsiteX3" fmla="*/ 2384187 w 2386399"/>
                    <a:gd name="connsiteY3" fmla="*/ 476583 h 1429347"/>
                    <a:gd name="connsiteX4" fmla="*/ 2385869 w 2386399"/>
                    <a:gd name="connsiteY4" fmla="*/ 490669 h 1429347"/>
                    <a:gd name="connsiteX5" fmla="*/ 1198850 w 2386399"/>
                    <a:gd name="connsiteY5" fmla="*/ 1429330 h 1429347"/>
                    <a:gd name="connsiteX6" fmla="*/ 4686 w 2386399"/>
                    <a:gd name="connsiteY6" fmla="*/ 687767 h 1429347"/>
                    <a:gd name="connsiteX7" fmla="*/ 0 w 2386399"/>
                    <a:gd name="connsiteY7" fmla="*/ 637326 h 1429347"/>
                    <a:gd name="connsiteX8" fmla="*/ 27775 w 2386399"/>
                    <a:gd name="connsiteY8" fmla="*/ 589568 h 1429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86399" h="1429347">
                      <a:moveTo>
                        <a:pt x="27775" y="589568"/>
                      </a:moveTo>
                      <a:cubicBezTo>
                        <a:pt x="250657" y="250676"/>
                        <a:pt x="695827" y="13354"/>
                        <a:pt x="1214046" y="543"/>
                      </a:cubicBezTo>
                      <a:cubicBezTo>
                        <a:pt x="1685154" y="-11102"/>
                        <a:pt x="2105133" y="165554"/>
                        <a:pt x="2357431" y="443799"/>
                      </a:cubicBezTo>
                      <a:lnTo>
                        <a:pt x="2384187" y="476583"/>
                      </a:lnTo>
                      <a:lnTo>
                        <a:pt x="2385869" y="490669"/>
                      </a:lnTo>
                      <a:cubicBezTo>
                        <a:pt x="2405885" y="1023623"/>
                        <a:pt x="1856858" y="1426220"/>
                        <a:pt x="1198850" y="1429330"/>
                      </a:cubicBezTo>
                      <a:cubicBezTo>
                        <a:pt x="623092" y="1432053"/>
                        <a:pt x="78762" y="1108921"/>
                        <a:pt x="4686" y="687767"/>
                      </a:cubicBezTo>
                      <a:lnTo>
                        <a:pt x="0" y="637326"/>
                      </a:lnTo>
                      <a:lnTo>
                        <a:pt x="27775" y="589568"/>
                      </a:lnTo>
                      <a:close/>
                    </a:path>
                  </a:pathLst>
                </a:custGeom>
                <a:solidFill>
                  <a:srgbClr val="3E404C"/>
                </a:solidFill>
                <a:ln w="174625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자유형 11"/>
                <p:cNvSpPr/>
                <p:nvPr/>
              </p:nvSpPr>
              <p:spPr>
                <a:xfrm rot="3254092">
                  <a:off x="10259127" y="667355"/>
                  <a:ext cx="1108037" cy="1110218"/>
                </a:xfrm>
                <a:custGeom>
                  <a:avLst/>
                  <a:gdLst>
                    <a:gd name="connsiteX0" fmla="*/ 230364 w 1161124"/>
                    <a:gd name="connsiteY0" fmla="*/ 194134 h 1163410"/>
                    <a:gd name="connsiteX1" fmla="*/ 984562 w 1161124"/>
                    <a:gd name="connsiteY1" fmla="*/ 260516 h 1163410"/>
                    <a:gd name="connsiteX2" fmla="*/ 1152588 w 1161124"/>
                    <a:gd name="connsiteY2" fmla="*/ 853891 h 1163410"/>
                    <a:gd name="connsiteX3" fmla="*/ 1161124 w 1161124"/>
                    <a:gd name="connsiteY3" fmla="*/ 858009 h 1163410"/>
                    <a:gd name="connsiteX4" fmla="*/ 1126396 w 1161124"/>
                    <a:gd name="connsiteY4" fmla="*/ 901692 h 1163410"/>
                    <a:gd name="connsiteX5" fmla="*/ 632762 w 1161124"/>
                    <a:gd name="connsiteY5" fmla="*/ 1160480 h 1163410"/>
                    <a:gd name="connsiteX6" fmla="*/ 37859 w 1161124"/>
                    <a:gd name="connsiteY6" fmla="*/ 940123 h 1163410"/>
                    <a:gd name="connsiteX7" fmla="*/ 0 w 1161124"/>
                    <a:gd name="connsiteY7" fmla="*/ 900164 h 1163410"/>
                    <a:gd name="connsiteX8" fmla="*/ 183261 w 1161124"/>
                    <a:gd name="connsiteY8" fmla="*/ 275976 h 1163410"/>
                    <a:gd name="connsiteX9" fmla="*/ 230364 w 1161124"/>
                    <a:gd name="connsiteY9" fmla="*/ 194134 h 1163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1124" h="1163410">
                      <a:moveTo>
                        <a:pt x="230364" y="194134"/>
                      </a:moveTo>
                      <a:cubicBezTo>
                        <a:pt x="479587" y="-174079"/>
                        <a:pt x="921716" y="58592"/>
                        <a:pt x="984562" y="260516"/>
                      </a:cubicBezTo>
                      <a:lnTo>
                        <a:pt x="1152588" y="853891"/>
                      </a:lnTo>
                      <a:lnTo>
                        <a:pt x="1161124" y="858009"/>
                      </a:lnTo>
                      <a:lnTo>
                        <a:pt x="1126396" y="901692"/>
                      </a:lnTo>
                      <a:cubicBezTo>
                        <a:pt x="999055" y="1046914"/>
                        <a:pt x="827596" y="1142778"/>
                        <a:pt x="632762" y="1160480"/>
                      </a:cubicBezTo>
                      <a:cubicBezTo>
                        <a:pt x="410094" y="1180711"/>
                        <a:pt x="199058" y="1095020"/>
                        <a:pt x="37859" y="940123"/>
                      </a:cubicBezTo>
                      <a:lnTo>
                        <a:pt x="0" y="900164"/>
                      </a:lnTo>
                      <a:lnTo>
                        <a:pt x="183261" y="275976"/>
                      </a:lnTo>
                      <a:cubicBezTo>
                        <a:pt x="197992" y="245900"/>
                        <a:pt x="213750" y="218682"/>
                        <a:pt x="230364" y="194134"/>
                      </a:cubicBezTo>
                      <a:close/>
                    </a:path>
                  </a:pathLst>
                </a:custGeom>
                <a:solidFill>
                  <a:srgbClr val="31343D"/>
                </a:solidFill>
                <a:ln w="60325">
                  <a:solidFill>
                    <a:srgbClr val="3D3F4B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 rot="19142610">
                  <a:off x="9133201" y="1254566"/>
                  <a:ext cx="1017911" cy="1901621"/>
                </a:xfrm>
                <a:prstGeom prst="ellipse">
                  <a:avLst/>
                </a:prstGeom>
                <a:solidFill>
                  <a:srgbClr val="575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 rot="19142610">
                  <a:off x="10935997" y="867459"/>
                  <a:ext cx="191734" cy="372389"/>
                </a:xfrm>
                <a:prstGeom prst="ellipse">
                  <a:avLst/>
                </a:prstGeom>
                <a:solidFill>
                  <a:srgbClr val="575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달 14"/>
                <p:cNvSpPr/>
                <p:nvPr/>
              </p:nvSpPr>
              <p:spPr>
                <a:xfrm rot="19142610">
                  <a:off x="10862482" y="920231"/>
                  <a:ext cx="135821" cy="455433"/>
                </a:xfrm>
                <a:prstGeom prst="moon">
                  <a:avLst/>
                </a:prstGeom>
                <a:solidFill>
                  <a:srgbClr val="5759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달 15"/>
                <p:cNvSpPr/>
                <p:nvPr/>
              </p:nvSpPr>
              <p:spPr>
                <a:xfrm rot="18702375">
                  <a:off x="10094924" y="929041"/>
                  <a:ext cx="482821" cy="1297584"/>
                </a:xfrm>
                <a:prstGeom prst="moon">
                  <a:avLst>
                    <a:gd name="adj" fmla="val 39769"/>
                  </a:avLst>
                </a:prstGeom>
                <a:solidFill>
                  <a:srgbClr val="3D3F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28" name="직사각형 27"/>
          <p:cNvSpPr/>
          <p:nvPr/>
        </p:nvSpPr>
        <p:spPr>
          <a:xfrm>
            <a:off x="2191722" y="2961597"/>
            <a:ext cx="55394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개인 기술 발표</a:t>
            </a:r>
            <a:endParaRPr lang="en-US" altLang="ko-KR" sz="4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EDUM</a:t>
            </a:r>
          </a:p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201500213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권소연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7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34"/>
          <p:cNvSpPr/>
          <p:nvPr/>
        </p:nvSpPr>
        <p:spPr>
          <a:xfrm>
            <a:off x="10523295" y="1"/>
            <a:ext cx="1668705" cy="2652331"/>
          </a:xfrm>
          <a:custGeom>
            <a:avLst/>
            <a:gdLst>
              <a:gd name="connsiteX0" fmla="*/ 0 w 1668705"/>
              <a:gd name="connsiteY0" fmla="*/ 0 h 2652331"/>
              <a:gd name="connsiteX1" fmla="*/ 1668705 w 1668705"/>
              <a:gd name="connsiteY1" fmla="*/ 0 h 2652331"/>
              <a:gd name="connsiteX2" fmla="*/ 1668705 w 1668705"/>
              <a:gd name="connsiteY2" fmla="*/ 2652331 h 2652331"/>
              <a:gd name="connsiteX3" fmla="*/ 1573874 w 1668705"/>
              <a:gd name="connsiteY3" fmla="*/ 2397922 h 2652331"/>
              <a:gd name="connsiteX4" fmla="*/ 174227 w 1668705"/>
              <a:gd name="connsiteY4" fmla="*/ 180346 h 265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705" h="2652331">
                <a:moveTo>
                  <a:pt x="0" y="0"/>
                </a:moveTo>
                <a:lnTo>
                  <a:pt x="1668705" y="0"/>
                </a:lnTo>
                <a:lnTo>
                  <a:pt x="1668705" y="2652331"/>
                </a:lnTo>
                <a:lnTo>
                  <a:pt x="1573874" y="2397922"/>
                </a:lnTo>
                <a:cubicBezTo>
                  <a:pt x="1244801" y="1574332"/>
                  <a:pt x="767427" y="824458"/>
                  <a:pt x="174227" y="180346"/>
                </a:cubicBezTo>
                <a:close/>
              </a:path>
            </a:pathLst>
          </a:custGeom>
          <a:solidFill>
            <a:srgbClr val="0172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4" name="그룹 13"/>
          <p:cNvGrpSpPr/>
          <p:nvPr/>
        </p:nvGrpSpPr>
        <p:grpSpPr>
          <a:xfrm>
            <a:off x="9861524" y="564266"/>
            <a:ext cx="1764243" cy="1930663"/>
            <a:chOff x="8906658" y="668445"/>
            <a:chExt cx="2461597" cy="2693797"/>
          </a:xfrm>
        </p:grpSpPr>
        <p:sp>
          <p:nvSpPr>
            <p:cNvPr id="30" name="타원 4"/>
            <p:cNvSpPr/>
            <p:nvPr/>
          </p:nvSpPr>
          <p:spPr>
            <a:xfrm rot="19437838">
              <a:off x="8906658" y="741494"/>
              <a:ext cx="2037310" cy="2390585"/>
            </a:xfrm>
            <a:custGeom>
              <a:avLst/>
              <a:gdLst>
                <a:gd name="connsiteX0" fmla="*/ 0 w 1866078"/>
                <a:gd name="connsiteY0" fmla="*/ 1191443 h 2382886"/>
                <a:gd name="connsiteX1" fmla="*/ 933039 w 1866078"/>
                <a:gd name="connsiteY1" fmla="*/ 0 h 2382886"/>
                <a:gd name="connsiteX2" fmla="*/ 1866078 w 1866078"/>
                <a:gd name="connsiteY2" fmla="*/ 1191443 h 2382886"/>
                <a:gd name="connsiteX3" fmla="*/ 933039 w 1866078"/>
                <a:gd name="connsiteY3" fmla="*/ 2382886 h 2382886"/>
                <a:gd name="connsiteX4" fmla="*/ 0 w 1866078"/>
                <a:gd name="connsiteY4" fmla="*/ 1191443 h 2382886"/>
                <a:gd name="connsiteX0" fmla="*/ 0 w 2037310"/>
                <a:gd name="connsiteY0" fmla="*/ 1191464 h 2382927"/>
                <a:gd name="connsiteX1" fmla="*/ 933039 w 2037310"/>
                <a:gd name="connsiteY1" fmla="*/ 21 h 2382927"/>
                <a:gd name="connsiteX2" fmla="*/ 2037310 w 2037310"/>
                <a:gd name="connsiteY2" fmla="*/ 1168556 h 2382927"/>
                <a:gd name="connsiteX3" fmla="*/ 933039 w 2037310"/>
                <a:gd name="connsiteY3" fmla="*/ 2382907 h 2382927"/>
                <a:gd name="connsiteX4" fmla="*/ 0 w 2037310"/>
                <a:gd name="connsiteY4" fmla="*/ 1191464 h 2382927"/>
                <a:gd name="connsiteX0" fmla="*/ 0 w 2037310"/>
                <a:gd name="connsiteY0" fmla="*/ 1191464 h 2383312"/>
                <a:gd name="connsiteX1" fmla="*/ 933039 w 2037310"/>
                <a:gd name="connsiteY1" fmla="*/ 21 h 2383312"/>
                <a:gd name="connsiteX2" fmla="*/ 2037310 w 2037310"/>
                <a:gd name="connsiteY2" fmla="*/ 1168556 h 2383312"/>
                <a:gd name="connsiteX3" fmla="*/ 933039 w 2037310"/>
                <a:gd name="connsiteY3" fmla="*/ 2382907 h 2383312"/>
                <a:gd name="connsiteX4" fmla="*/ 0 w 2037310"/>
                <a:gd name="connsiteY4" fmla="*/ 1191464 h 2383312"/>
                <a:gd name="connsiteX0" fmla="*/ 0 w 2037310"/>
                <a:gd name="connsiteY0" fmla="*/ 1198737 h 2390585"/>
                <a:gd name="connsiteX1" fmla="*/ 933039 w 2037310"/>
                <a:gd name="connsiteY1" fmla="*/ 7294 h 2390585"/>
                <a:gd name="connsiteX2" fmla="*/ 2037310 w 2037310"/>
                <a:gd name="connsiteY2" fmla="*/ 1175829 h 2390585"/>
                <a:gd name="connsiteX3" fmla="*/ 933039 w 2037310"/>
                <a:gd name="connsiteY3" fmla="*/ 2390180 h 2390585"/>
                <a:gd name="connsiteX4" fmla="*/ 0 w 2037310"/>
                <a:gd name="connsiteY4" fmla="*/ 1198737 h 239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7310" h="2390585">
                  <a:moveTo>
                    <a:pt x="0" y="1198737"/>
                  </a:moveTo>
                  <a:cubicBezTo>
                    <a:pt x="0" y="540721"/>
                    <a:pt x="425406" y="-74236"/>
                    <a:pt x="933039" y="7294"/>
                  </a:cubicBezTo>
                  <a:cubicBezTo>
                    <a:pt x="1440672" y="88824"/>
                    <a:pt x="2037310" y="517813"/>
                    <a:pt x="2037310" y="1175829"/>
                  </a:cubicBezTo>
                  <a:cubicBezTo>
                    <a:pt x="2037310" y="1833845"/>
                    <a:pt x="1466082" y="2372684"/>
                    <a:pt x="933039" y="2390180"/>
                  </a:cubicBezTo>
                  <a:cubicBezTo>
                    <a:pt x="399996" y="2407676"/>
                    <a:pt x="0" y="1856753"/>
                    <a:pt x="0" y="1198737"/>
                  </a:cubicBezTo>
                  <a:close/>
                </a:path>
              </a:pathLst>
            </a:custGeom>
            <a:solidFill>
              <a:srgbClr val="313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3254092">
              <a:off x="8442467" y="1572489"/>
              <a:ext cx="2343558" cy="1235947"/>
            </a:xfrm>
            <a:custGeom>
              <a:avLst/>
              <a:gdLst>
                <a:gd name="connsiteX0" fmla="*/ 27775 w 2386399"/>
                <a:gd name="connsiteY0" fmla="*/ 589568 h 1429347"/>
                <a:gd name="connsiteX1" fmla="*/ 1214046 w 2386399"/>
                <a:gd name="connsiteY1" fmla="*/ 543 h 1429347"/>
                <a:gd name="connsiteX2" fmla="*/ 2357431 w 2386399"/>
                <a:gd name="connsiteY2" fmla="*/ 443799 h 1429347"/>
                <a:gd name="connsiteX3" fmla="*/ 2384187 w 2386399"/>
                <a:gd name="connsiteY3" fmla="*/ 476583 h 1429347"/>
                <a:gd name="connsiteX4" fmla="*/ 2385869 w 2386399"/>
                <a:gd name="connsiteY4" fmla="*/ 490669 h 1429347"/>
                <a:gd name="connsiteX5" fmla="*/ 1198850 w 2386399"/>
                <a:gd name="connsiteY5" fmla="*/ 1429330 h 1429347"/>
                <a:gd name="connsiteX6" fmla="*/ 4686 w 2386399"/>
                <a:gd name="connsiteY6" fmla="*/ 687767 h 1429347"/>
                <a:gd name="connsiteX7" fmla="*/ 0 w 2386399"/>
                <a:gd name="connsiteY7" fmla="*/ 637326 h 1429347"/>
                <a:gd name="connsiteX8" fmla="*/ 27775 w 2386399"/>
                <a:gd name="connsiteY8" fmla="*/ 589568 h 14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6399" h="1429347">
                  <a:moveTo>
                    <a:pt x="27775" y="589568"/>
                  </a:moveTo>
                  <a:cubicBezTo>
                    <a:pt x="250657" y="250676"/>
                    <a:pt x="695827" y="13354"/>
                    <a:pt x="1214046" y="543"/>
                  </a:cubicBezTo>
                  <a:cubicBezTo>
                    <a:pt x="1685154" y="-11102"/>
                    <a:pt x="2105133" y="165554"/>
                    <a:pt x="2357431" y="443799"/>
                  </a:cubicBezTo>
                  <a:lnTo>
                    <a:pt x="2384187" y="476583"/>
                  </a:lnTo>
                  <a:lnTo>
                    <a:pt x="2385869" y="490669"/>
                  </a:lnTo>
                  <a:cubicBezTo>
                    <a:pt x="2405885" y="1023623"/>
                    <a:pt x="1856858" y="1426220"/>
                    <a:pt x="1198850" y="1429330"/>
                  </a:cubicBezTo>
                  <a:cubicBezTo>
                    <a:pt x="623092" y="1432053"/>
                    <a:pt x="78762" y="1108921"/>
                    <a:pt x="4686" y="687767"/>
                  </a:cubicBezTo>
                  <a:lnTo>
                    <a:pt x="0" y="637326"/>
                  </a:lnTo>
                  <a:lnTo>
                    <a:pt x="27775" y="589568"/>
                  </a:lnTo>
                  <a:close/>
                </a:path>
              </a:pathLst>
            </a:custGeom>
            <a:solidFill>
              <a:srgbClr val="3E404C"/>
            </a:solidFill>
            <a:ln w="174625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rot="3254092">
              <a:off x="10259127" y="667355"/>
              <a:ext cx="1108037" cy="1110218"/>
            </a:xfrm>
            <a:custGeom>
              <a:avLst/>
              <a:gdLst>
                <a:gd name="connsiteX0" fmla="*/ 230364 w 1161124"/>
                <a:gd name="connsiteY0" fmla="*/ 194134 h 1163410"/>
                <a:gd name="connsiteX1" fmla="*/ 984562 w 1161124"/>
                <a:gd name="connsiteY1" fmla="*/ 260516 h 1163410"/>
                <a:gd name="connsiteX2" fmla="*/ 1152588 w 1161124"/>
                <a:gd name="connsiteY2" fmla="*/ 853891 h 1163410"/>
                <a:gd name="connsiteX3" fmla="*/ 1161124 w 1161124"/>
                <a:gd name="connsiteY3" fmla="*/ 858009 h 1163410"/>
                <a:gd name="connsiteX4" fmla="*/ 1126396 w 1161124"/>
                <a:gd name="connsiteY4" fmla="*/ 901692 h 1163410"/>
                <a:gd name="connsiteX5" fmla="*/ 632762 w 1161124"/>
                <a:gd name="connsiteY5" fmla="*/ 1160480 h 1163410"/>
                <a:gd name="connsiteX6" fmla="*/ 37859 w 1161124"/>
                <a:gd name="connsiteY6" fmla="*/ 940123 h 1163410"/>
                <a:gd name="connsiteX7" fmla="*/ 0 w 1161124"/>
                <a:gd name="connsiteY7" fmla="*/ 900164 h 1163410"/>
                <a:gd name="connsiteX8" fmla="*/ 183261 w 1161124"/>
                <a:gd name="connsiteY8" fmla="*/ 275976 h 1163410"/>
                <a:gd name="connsiteX9" fmla="*/ 230364 w 1161124"/>
                <a:gd name="connsiteY9" fmla="*/ 194134 h 116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1124" h="1163410">
                  <a:moveTo>
                    <a:pt x="230364" y="194134"/>
                  </a:moveTo>
                  <a:cubicBezTo>
                    <a:pt x="479587" y="-174079"/>
                    <a:pt x="921716" y="58592"/>
                    <a:pt x="984562" y="260516"/>
                  </a:cubicBezTo>
                  <a:lnTo>
                    <a:pt x="1152588" y="853891"/>
                  </a:lnTo>
                  <a:lnTo>
                    <a:pt x="1161124" y="858009"/>
                  </a:lnTo>
                  <a:lnTo>
                    <a:pt x="1126396" y="901692"/>
                  </a:lnTo>
                  <a:cubicBezTo>
                    <a:pt x="999055" y="1046914"/>
                    <a:pt x="827596" y="1142778"/>
                    <a:pt x="632762" y="1160480"/>
                  </a:cubicBezTo>
                  <a:cubicBezTo>
                    <a:pt x="410094" y="1180711"/>
                    <a:pt x="199058" y="1095020"/>
                    <a:pt x="37859" y="940123"/>
                  </a:cubicBezTo>
                  <a:lnTo>
                    <a:pt x="0" y="900164"/>
                  </a:lnTo>
                  <a:lnTo>
                    <a:pt x="183261" y="275976"/>
                  </a:lnTo>
                  <a:cubicBezTo>
                    <a:pt x="197992" y="245900"/>
                    <a:pt x="213750" y="218682"/>
                    <a:pt x="230364" y="194134"/>
                  </a:cubicBezTo>
                  <a:close/>
                </a:path>
              </a:pathLst>
            </a:custGeom>
            <a:solidFill>
              <a:srgbClr val="31343D"/>
            </a:solidFill>
            <a:ln w="60325">
              <a:solidFill>
                <a:srgbClr val="3D3F4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 rot="19142610">
              <a:off x="9133201" y="1254566"/>
              <a:ext cx="1017911" cy="1901621"/>
            </a:xfrm>
            <a:prstGeom prst="ellipse">
              <a:avLst/>
            </a:prstGeom>
            <a:solidFill>
              <a:srgbClr val="575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9142610">
              <a:off x="10935997" y="867459"/>
              <a:ext cx="191734" cy="372389"/>
            </a:xfrm>
            <a:prstGeom prst="ellipse">
              <a:avLst/>
            </a:prstGeom>
            <a:solidFill>
              <a:srgbClr val="575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달 27"/>
            <p:cNvSpPr/>
            <p:nvPr/>
          </p:nvSpPr>
          <p:spPr>
            <a:xfrm rot="19142610">
              <a:off x="10862482" y="920231"/>
              <a:ext cx="135821" cy="455433"/>
            </a:xfrm>
            <a:prstGeom prst="moon">
              <a:avLst/>
            </a:prstGeom>
            <a:solidFill>
              <a:srgbClr val="575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달 28"/>
            <p:cNvSpPr/>
            <p:nvPr/>
          </p:nvSpPr>
          <p:spPr>
            <a:xfrm rot="18702375">
              <a:off x="10094924" y="929041"/>
              <a:ext cx="482821" cy="1297584"/>
            </a:xfrm>
            <a:prstGeom prst="moon">
              <a:avLst>
                <a:gd name="adj" fmla="val 39769"/>
              </a:avLst>
            </a:prstGeom>
            <a:solidFill>
              <a:srgbClr val="3D3F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616264" y="2681595"/>
            <a:ext cx="6222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accent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THANK YOU</a:t>
            </a:r>
          </a:p>
          <a:p>
            <a:pPr algn="ctr"/>
            <a:r>
              <a:rPr lang="en-US" altLang="ko-KR" sz="4800" b="1" dirty="0" smtClean="0">
                <a:solidFill>
                  <a:schemeClr val="accent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 &amp; A</a:t>
            </a:r>
            <a:endParaRPr lang="en-US" altLang="ko-KR" sz="4800" b="1" dirty="0">
              <a:solidFill>
                <a:schemeClr val="accent1">
                  <a:lumMod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9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가상 펜스를 통한 침입자 감지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78" y="1473295"/>
            <a:ext cx="6244690" cy="485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타원 2"/>
          <p:cNvSpPr/>
          <p:nvPr/>
        </p:nvSpPr>
        <p:spPr>
          <a:xfrm>
            <a:off x="5649423" y="4363451"/>
            <a:ext cx="743356" cy="40105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5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가상 펜스 침입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옥상 계단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전압실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위험 구역 등</a:t>
            </a:r>
            <a:endParaRPr lang="ko-KR" altLang="en-US" sz="17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2" y="1549749"/>
            <a:ext cx="3744167" cy="24904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84" y="1516054"/>
            <a:ext cx="3364997" cy="247923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394432" y="4379577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 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월담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등의 침입</a:t>
            </a:r>
            <a:endParaRPr lang="ko-KR" altLang="en-US" sz="17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94" y="4459827"/>
            <a:ext cx="3275580" cy="2184411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365968" y="5366248"/>
            <a:ext cx="811590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담의 형태가 뚫려있어 앞뒤를 오가는 사람들을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침입자로 잘못 감지 할 수 있음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추적과 방향성을 통한 침입 감지 필요</a:t>
            </a:r>
            <a:endParaRPr lang="ko-KR" altLang="en-US" sz="17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감지 방법 </a:t>
            </a:r>
            <a:r>
              <a:rPr lang="en-US" altLang="ko-KR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옥상 계단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전압실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위험 구역</a:t>
            </a:r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주택 외벽을 오르는 가택침입 등</a:t>
            </a:r>
            <a:endParaRPr lang="ko-KR" altLang="en-US" sz="17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4431" y="4355515"/>
            <a:ext cx="11490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가상 펜스를 설정할 곳의 왼쪽 끝과 오른쪽 끝 좌표를 구한다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두 점을 잇는 직선을 </a:t>
            </a: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통해 만들고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CCTV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화면에 함께 띄운다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사람이라는 객체가 인식될 때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boundary box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네 개 꼭지점의 좌표를 모두 구한다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각 꼭지점들이 모두 가상 펜스 직선 위에 위치할 때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구역에 완전히 침입했다고 감지한다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에서 제한 구역으로 침입하지 않고 그 앞을 지나가는 사람을 침입자라고 감지해서는 안됨 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“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모든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”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꼭지점들이 직선 위에 위치해야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2" y="1655105"/>
            <a:ext cx="3578089" cy="23799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04" y="1706003"/>
            <a:ext cx="3569970" cy="247705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732" y="1617465"/>
            <a:ext cx="3773464" cy="26541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148" y="2749483"/>
            <a:ext cx="421566" cy="10325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92" y="2607574"/>
            <a:ext cx="454762" cy="98726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582526" y="2534654"/>
            <a:ext cx="529928" cy="10601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877240" y="2749483"/>
            <a:ext cx="491416" cy="10574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442863" y="3497620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9005039" y="3497620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9005039" y="2463285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8475111" y="2463285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9759635" y="2608681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0269742" y="2614964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0269741" y="3699549"/>
            <a:ext cx="214829" cy="2148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9806338" y="3699549"/>
            <a:ext cx="214829" cy="2148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8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accent2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감지 방법 </a:t>
            </a:r>
            <a:r>
              <a:rPr lang="en-US" altLang="ko-KR" sz="4800" b="1" dirty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811590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2) </a:t>
            </a: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월담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등의 침입</a:t>
            </a:r>
            <a:endParaRPr lang="ko-KR" altLang="en-US" sz="17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4431" y="4660315"/>
            <a:ext cx="114902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담을 넘는 사람은 경계선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위에 모든 꼭지점이 위치하지만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건너편의 보행자도 모든 꼭지점이 경계선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위에 위치하게 됨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경계선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위로 모든 꼭지점이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올라가 있음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=&gt;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침입자와 건너편의 보행자 모두 해당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추적을 통한 해결 가능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추적하고 있는 객체의 이동 방향이 보행 방향이 아닌 위로 수직인 방향일 때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침입 감지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Tensorflow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는 객체 추적 가능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X,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추적하려면 그 객체를 따로 학습시켜야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영상 처리 라이브러리 </a:t>
            </a:r>
            <a:r>
              <a:rPr lang="en-US" altLang="ko-KR" sz="1600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상자 설정을 통해 객체추적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가능</a:t>
            </a:r>
            <a:endParaRPr lang="en-US" altLang="ko-KR" sz="1600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41442" y="2107931"/>
            <a:ext cx="112956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경계선 </a:t>
            </a:r>
            <a:r>
              <a:rPr lang="en-US" altLang="ko-KR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55129" y="3429000"/>
            <a:ext cx="110219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경계선 </a:t>
            </a:r>
            <a:r>
              <a:rPr lang="en-US" altLang="ko-KR" sz="1700" b="1" dirty="0" smtClean="0">
                <a:solidFill>
                  <a:schemeClr val="accent2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14" y="1231288"/>
            <a:ext cx="5871812" cy="3031367"/>
          </a:xfrm>
          <a:prstGeom prst="rect">
            <a:avLst/>
          </a:prstGeom>
        </p:spPr>
      </p:pic>
      <p:sp>
        <p:nvSpPr>
          <p:cNvPr id="4" name="위쪽 화살표 3"/>
          <p:cNvSpPr/>
          <p:nvPr/>
        </p:nvSpPr>
        <p:spPr>
          <a:xfrm>
            <a:off x="2671011" y="1700696"/>
            <a:ext cx="641684" cy="1498040"/>
          </a:xfrm>
          <a:prstGeom prst="upArrow">
            <a:avLst>
              <a:gd name="adj1" fmla="val 32500"/>
              <a:gd name="adj2" fmla="val 78750"/>
            </a:avLst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4603" y="1561943"/>
            <a:ext cx="1127159" cy="222099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1700696"/>
            <a:ext cx="341001" cy="67192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684658" y="1551249"/>
            <a:ext cx="1137104" cy="223169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103238" y="1665795"/>
            <a:ext cx="333763" cy="70682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6030121" y="1609610"/>
            <a:ext cx="131758" cy="1288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5499676" y="4155240"/>
            <a:ext cx="214829" cy="2148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304393" y="1329453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452384" y="1329453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131541" y="1561943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494220" y="1593280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577243" y="1459218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7714347" y="1468460"/>
            <a:ext cx="214829" cy="214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6371122" y="1609610"/>
            <a:ext cx="131758" cy="1288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371122" y="2284902"/>
            <a:ext cx="131758" cy="1288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037359" y="2284902"/>
            <a:ext cx="131758" cy="1288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7714347" y="3675527"/>
            <a:ext cx="214829" cy="214829"/>
          </a:xfrm>
          <a:prstGeom prst="ellipse">
            <a:avLst/>
          </a:prstGeom>
          <a:solidFill>
            <a:srgbClr val="FC7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6577242" y="3675527"/>
            <a:ext cx="214829" cy="214829"/>
          </a:xfrm>
          <a:prstGeom prst="ellipse">
            <a:avLst/>
          </a:prstGeom>
          <a:solidFill>
            <a:srgbClr val="FC7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452383" y="3214171"/>
            <a:ext cx="214829" cy="214829"/>
          </a:xfrm>
          <a:prstGeom prst="ellipse">
            <a:avLst/>
          </a:prstGeom>
          <a:solidFill>
            <a:srgbClr val="FC7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3304392" y="3215040"/>
            <a:ext cx="214829" cy="214829"/>
          </a:xfrm>
          <a:prstGeom prst="ellipse">
            <a:avLst/>
          </a:prstGeom>
          <a:solidFill>
            <a:srgbClr val="FC7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4131541" y="4155240"/>
            <a:ext cx="214829" cy="2148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9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개발 현</a:t>
            </a:r>
            <a:r>
              <a:rPr lang="ko-KR" altLang="en-US" sz="4800" b="1" dirty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황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8" y="2288966"/>
            <a:ext cx="5398191" cy="4232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03" y="2532615"/>
            <a:ext cx="4259580" cy="3497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6821" y="2736502"/>
            <a:ext cx="898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 1</a:t>
            </a:r>
          </a:p>
          <a:p>
            <a:r>
              <a:rPr lang="ko-KR" altLang="en-US" sz="2800" b="1" dirty="0" smtClean="0"/>
              <a:t>↓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 0</a:t>
            </a:r>
            <a:endParaRPr lang="ko-KR" alt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136272" y="6259465"/>
            <a:ext cx="2139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0 </a:t>
            </a:r>
            <a:r>
              <a:rPr lang="ko-KR" altLang="en-US" sz="2800" b="1" dirty="0" smtClean="0"/>
              <a:t>→</a:t>
            </a:r>
            <a:r>
              <a:rPr lang="en-US" altLang="ko-KR" sz="2800" b="1" dirty="0" smtClean="0"/>
              <a:t>1</a:t>
            </a:r>
            <a:endParaRPr lang="ko-KR" altLang="en-US" sz="2800" b="1" dirty="0"/>
          </a:p>
        </p:txBody>
      </p:sp>
      <p:sp>
        <p:nvSpPr>
          <p:cNvPr id="10" name="직사각형 9"/>
          <p:cNvSpPr/>
          <p:nvPr/>
        </p:nvSpPr>
        <p:spPr>
          <a:xfrm>
            <a:off x="1018383" y="2269395"/>
            <a:ext cx="376990" cy="301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17490" y="6183313"/>
            <a:ext cx="376990" cy="22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910281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감지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아닌 </a:t>
            </a: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tensorflow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상에서 좌표를 구하기 위해 이미지에서의 좌표를 추출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2. 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여러 좌표들의 출력을 통한 가상 펜스 설정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+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화면에 띄우기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42" y="3352999"/>
            <a:ext cx="2547486" cy="239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개발 현황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1" y="1082925"/>
            <a:ext cx="999422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접근 제한 구역 감지</a:t>
            </a:r>
            <a:endParaRPr lang="en-US" altLang="ko-KR" sz="17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좌표를 </a:t>
            </a:r>
            <a:r>
              <a:rPr lang="ko-KR" altLang="en-US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웹캠에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적용하여 사람인 객체가 인식되었을 경우에만 객체의 네 꼭지점 좌표를 얻는다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네 꼭지점의 좌표 위치를 각각 직선 방정식에 대입하여 그 영역에 들어갔는지 여부를 검사한다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만약 들어가있다면 가상 펜스 침입 </a:t>
            </a: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boolean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변수를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True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바꾸고 서버에 알림을 전송한다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5" y="2526508"/>
            <a:ext cx="7700430" cy="433149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74045" y="2943726"/>
            <a:ext cx="1646733" cy="138764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010867" y="3637547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사람이 없을 경우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확인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X</a:t>
            </a:r>
          </a:p>
          <a:p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다음 프레임을 받을 때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-&gt; </a:t>
            </a:r>
          </a:p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경고 변수를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False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 초기화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0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개발 현</a:t>
            </a:r>
            <a:r>
              <a:rPr lang="ko-KR" altLang="en-US" sz="4800" b="1" dirty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황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4432" y="1082925"/>
            <a:ext cx="910281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 startAt="2"/>
            </a:pPr>
            <a:r>
              <a:rPr lang="ko-KR" altLang="en-US" sz="17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월담</a:t>
            </a:r>
            <a:r>
              <a:rPr lang="ko-KR" altLang="en-US" sz="17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등의 침입 감지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에서 상자를 설정하고 객체를 움직이면 객체를 따라 상자가 움직여 객체 추적 가능 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2482" y="2975810"/>
            <a:ext cx="328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상자의 크기가 불변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 </a:t>
            </a:r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Tensorflow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미적용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결과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8" y="2168691"/>
            <a:ext cx="5022623" cy="37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88066" y="47857"/>
            <a:ext cx="2157143" cy="2027598"/>
            <a:chOff x="10088066" y="47857"/>
            <a:chExt cx="2157143" cy="2027598"/>
          </a:xfrm>
        </p:grpSpPr>
        <p:sp>
          <p:nvSpPr>
            <p:cNvPr id="24" name="타원 23"/>
            <p:cNvSpPr/>
            <p:nvPr/>
          </p:nvSpPr>
          <p:spPr>
            <a:xfrm>
              <a:off x="10088066" y="47857"/>
              <a:ext cx="2027597" cy="2027597"/>
            </a:xfrm>
            <a:prstGeom prst="ellipse">
              <a:avLst/>
            </a:prstGeom>
            <a:solidFill>
              <a:srgbClr val="7D8391"/>
            </a:solidFill>
            <a:ln w="44450">
              <a:solidFill>
                <a:srgbClr val="BC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088066" y="54684"/>
              <a:ext cx="2157143" cy="2020771"/>
              <a:chOff x="9235410" y="57383"/>
              <a:chExt cx="3009799" cy="281952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35410" y="57383"/>
                <a:ext cx="2819523" cy="2819523"/>
                <a:chOff x="9235410" y="57383"/>
                <a:chExt cx="2819523" cy="2819523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9235410" y="521223"/>
                  <a:ext cx="2126854" cy="2355683"/>
                </a:xfrm>
                <a:custGeom>
                  <a:avLst/>
                  <a:gdLst>
                    <a:gd name="connsiteX0" fmla="*/ 360627 w 2126854"/>
                    <a:gd name="connsiteY0" fmla="*/ 0 h 2355683"/>
                    <a:gd name="connsiteX1" fmla="*/ 396818 w 2126854"/>
                    <a:gd name="connsiteY1" fmla="*/ 5524 h 2355683"/>
                    <a:gd name="connsiteX2" fmla="*/ 2126854 w 2126854"/>
                    <a:gd name="connsiteY2" fmla="*/ 2128206 h 2355683"/>
                    <a:gd name="connsiteX3" fmla="*/ 2125103 w 2126854"/>
                    <a:gd name="connsiteY3" fmla="*/ 2162885 h 2355683"/>
                    <a:gd name="connsiteX4" fmla="*/ 2088770 w 2126854"/>
                    <a:gd name="connsiteY4" fmla="*/ 2184958 h 2355683"/>
                    <a:gd name="connsiteX5" fmla="*/ 1414524 w 2126854"/>
                    <a:gd name="connsiteY5" fmla="*/ 2355683 h 2355683"/>
                    <a:gd name="connsiteX6" fmla="*/ 0 w 2126854"/>
                    <a:gd name="connsiteY6" fmla="*/ 941159 h 2355683"/>
                    <a:gd name="connsiteX7" fmla="*/ 323009 w 2126854"/>
                    <a:gd name="connsiteY7" fmla="*/ 41390 h 2355683"/>
                    <a:gd name="connsiteX8" fmla="*/ 360627 w 2126854"/>
                    <a:gd name="connsiteY8" fmla="*/ 0 h 235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6854" h="2355683">
                      <a:moveTo>
                        <a:pt x="360627" y="0"/>
                      </a:moveTo>
                      <a:lnTo>
                        <a:pt x="396818" y="5524"/>
                      </a:lnTo>
                      <a:cubicBezTo>
                        <a:pt x="1384147" y="207561"/>
                        <a:pt x="2126854" y="1081150"/>
                        <a:pt x="2126854" y="2128206"/>
                      </a:cubicBezTo>
                      <a:lnTo>
                        <a:pt x="2125103" y="2162885"/>
                      </a:lnTo>
                      <a:lnTo>
                        <a:pt x="2088770" y="2184958"/>
                      </a:lnTo>
                      <a:cubicBezTo>
                        <a:pt x="1888342" y="2293837"/>
                        <a:pt x="1658655" y="2355683"/>
                        <a:pt x="1414524" y="2355683"/>
                      </a:cubicBezTo>
                      <a:cubicBezTo>
                        <a:pt x="633304" y="2355683"/>
                        <a:pt x="0" y="1722379"/>
                        <a:pt x="0" y="941159"/>
                      </a:cubicBezTo>
                      <a:cubicBezTo>
                        <a:pt x="0" y="599375"/>
                        <a:pt x="121218" y="285904"/>
                        <a:pt x="323009" y="41390"/>
                      </a:cubicBezTo>
                      <a:lnTo>
                        <a:pt x="360627" y="0"/>
                      </a:lnTo>
                      <a:close/>
                    </a:path>
                  </a:pathLst>
                </a:custGeom>
                <a:solidFill>
                  <a:srgbClr val="969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>
                  <a:off x="9586512" y="57383"/>
                  <a:ext cx="2468421" cy="2636250"/>
                </a:xfrm>
                <a:custGeom>
                  <a:avLst/>
                  <a:gdLst>
                    <a:gd name="connsiteX0" fmla="*/ 1053897 w 2468421"/>
                    <a:gd name="connsiteY0" fmla="*/ 0 h 2636250"/>
                    <a:gd name="connsiteX1" fmla="*/ 2468421 w 2468421"/>
                    <a:gd name="connsiteY1" fmla="*/ 1414524 h 2636250"/>
                    <a:gd name="connsiteX2" fmla="*/ 1844771 w 2468421"/>
                    <a:gd name="connsiteY2" fmla="*/ 2587470 h 2636250"/>
                    <a:gd name="connsiteX3" fmla="*/ 1764476 w 2468421"/>
                    <a:gd name="connsiteY3" fmla="*/ 2636250 h 2636250"/>
                    <a:gd name="connsiteX4" fmla="*/ 1766227 w 2468421"/>
                    <a:gd name="connsiteY4" fmla="*/ 2601571 h 2636250"/>
                    <a:gd name="connsiteX5" fmla="*/ 36191 w 2468421"/>
                    <a:gd name="connsiteY5" fmla="*/ 478889 h 2636250"/>
                    <a:gd name="connsiteX6" fmla="*/ 0 w 2468421"/>
                    <a:gd name="connsiteY6" fmla="*/ 473365 h 2636250"/>
                    <a:gd name="connsiteX7" fmla="*/ 53678 w 2468421"/>
                    <a:gd name="connsiteY7" fmla="*/ 414305 h 2636250"/>
                    <a:gd name="connsiteX8" fmla="*/ 1053897 w 2468421"/>
                    <a:gd name="connsiteY8" fmla="*/ 0 h 263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8421" h="2636250">
                      <a:moveTo>
                        <a:pt x="1053897" y="0"/>
                      </a:moveTo>
                      <a:cubicBezTo>
                        <a:pt x="1835117" y="0"/>
                        <a:pt x="2468421" y="633304"/>
                        <a:pt x="2468421" y="1414524"/>
                      </a:cubicBezTo>
                      <a:cubicBezTo>
                        <a:pt x="2468421" y="1902787"/>
                        <a:pt x="2221037" y="2333269"/>
                        <a:pt x="1844771" y="2587470"/>
                      </a:cubicBezTo>
                      <a:lnTo>
                        <a:pt x="1764476" y="2636250"/>
                      </a:lnTo>
                      <a:lnTo>
                        <a:pt x="1766227" y="2601571"/>
                      </a:lnTo>
                      <a:cubicBezTo>
                        <a:pt x="1766227" y="1554515"/>
                        <a:pt x="1023520" y="680926"/>
                        <a:pt x="36191" y="478889"/>
                      </a:cubicBezTo>
                      <a:lnTo>
                        <a:pt x="0" y="473365"/>
                      </a:lnTo>
                      <a:lnTo>
                        <a:pt x="53678" y="414305"/>
                      </a:lnTo>
                      <a:cubicBezTo>
                        <a:pt x="309656" y="158326"/>
                        <a:pt x="663287" y="0"/>
                        <a:pt x="1053897" y="0"/>
                      </a:cubicBezTo>
                      <a:close/>
                    </a:path>
                  </a:pathLst>
                </a:custGeom>
                <a:solidFill>
                  <a:srgbClr val="7D83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11028319" y="459868"/>
                <a:ext cx="1216890" cy="745679"/>
                <a:chOff x="11028319" y="459868"/>
                <a:chExt cx="1216890" cy="745679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11045160" y="537481"/>
                  <a:ext cx="668066" cy="668066"/>
                </a:xfrm>
                <a:prstGeom prst="ellipse">
                  <a:avLst/>
                </a:prstGeom>
                <a:solidFill>
                  <a:srgbClr val="C0C2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 rot="19260641">
                  <a:off x="11127686" y="566014"/>
                  <a:ext cx="1006203" cy="127861"/>
                </a:xfrm>
                <a:prstGeom prst="rect">
                  <a:avLst/>
                </a:prstGeom>
                <a:solidFill>
                  <a:srgbClr val="BCBECA"/>
                </a:solidFill>
                <a:ln w="73025">
                  <a:solidFill>
                    <a:srgbClr val="9799A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 rot="19493414">
                  <a:off x="11028319" y="459868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19077282">
                  <a:off x="11239006" y="739215"/>
                  <a:ext cx="1006203" cy="45719"/>
                </a:xfrm>
                <a:prstGeom prst="rect">
                  <a:avLst/>
                </a:prstGeom>
                <a:solidFill>
                  <a:srgbClr val="C5C2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" name="그룹 1"/>
          <p:cNvGrpSpPr/>
          <p:nvPr/>
        </p:nvGrpSpPr>
        <p:grpSpPr>
          <a:xfrm>
            <a:off x="-46447" y="0"/>
            <a:ext cx="12238447" cy="6858000"/>
            <a:chOff x="-46447" y="0"/>
            <a:chExt cx="12238447" cy="6858000"/>
          </a:xfrm>
        </p:grpSpPr>
        <p:sp>
          <p:nvSpPr>
            <p:cNvPr id="68" name="자유형 67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150438 w 12191999"/>
                <a:gd name="connsiteY0" fmla="*/ 0 h 6858000"/>
                <a:gd name="connsiteX1" fmla="*/ 10545166 w 12191999"/>
                <a:gd name="connsiteY1" fmla="*/ 0 h 6858000"/>
                <a:gd name="connsiteX2" fmla="*/ 10717109 w 12191999"/>
                <a:gd name="connsiteY2" fmla="*/ 180346 h 6858000"/>
                <a:gd name="connsiteX3" fmla="*/ 12098411 w 12191999"/>
                <a:gd name="connsiteY3" fmla="*/ 2397922 h 6858000"/>
                <a:gd name="connsiteX4" fmla="*/ 12191999 w 12191999"/>
                <a:gd name="connsiteY4" fmla="*/ 2652331 h 6858000"/>
                <a:gd name="connsiteX5" fmla="*/ 12191999 w 12191999"/>
                <a:gd name="connsiteY5" fmla="*/ 6858000 h 6858000"/>
                <a:gd name="connsiteX6" fmla="*/ 0 w 12191999"/>
                <a:gd name="connsiteY6" fmla="*/ 6858000 h 6858000"/>
                <a:gd name="connsiteX7" fmla="*/ 0 w 12191999"/>
                <a:gd name="connsiteY7" fmla="*/ 15731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6858000">
                  <a:moveTo>
                    <a:pt x="150438" y="0"/>
                  </a:moveTo>
                  <a:lnTo>
                    <a:pt x="10545166" y="0"/>
                  </a:lnTo>
                  <a:lnTo>
                    <a:pt x="10717109" y="180346"/>
                  </a:lnTo>
                  <a:cubicBezTo>
                    <a:pt x="11302534" y="824458"/>
                    <a:pt x="11773651" y="1574332"/>
                    <a:pt x="12098411" y="2397922"/>
                  </a:cubicBezTo>
                  <a:lnTo>
                    <a:pt x="12191999" y="2652331"/>
                  </a:lnTo>
                  <a:lnTo>
                    <a:pt x="12191999" y="6858000"/>
                  </a:lnTo>
                  <a:lnTo>
                    <a:pt x="0" y="6858000"/>
                  </a:lnTo>
                  <a:lnTo>
                    <a:pt x="0" y="15731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1" y="0"/>
              <a:ext cx="12191999" cy="6858000"/>
            </a:xfrm>
            <a:custGeom>
              <a:avLst/>
              <a:gdLst>
                <a:gd name="connsiteX0" fmla="*/ 0 w 12191999"/>
                <a:gd name="connsiteY0" fmla="*/ 0 h 6858000"/>
                <a:gd name="connsiteX1" fmla="*/ 10264759 w 12191999"/>
                <a:gd name="connsiteY1" fmla="*/ 0 h 6858000"/>
                <a:gd name="connsiteX2" fmla="*/ 10436703 w 12191999"/>
                <a:gd name="connsiteY2" fmla="*/ 180347 h 6858000"/>
                <a:gd name="connsiteX3" fmla="*/ 12191372 w 12191999"/>
                <a:gd name="connsiteY3" fmla="*/ 3684589 h 6858000"/>
                <a:gd name="connsiteX4" fmla="*/ 12191999 w 12191999"/>
                <a:gd name="connsiteY4" fmla="*/ 3688336 h 6858000"/>
                <a:gd name="connsiteX5" fmla="*/ 12191999 w 12191999"/>
                <a:gd name="connsiteY5" fmla="*/ 6417786 h 6858000"/>
                <a:gd name="connsiteX6" fmla="*/ 12173793 w 12191999"/>
                <a:gd name="connsiteY6" fmla="*/ 6519734 h 6858000"/>
                <a:gd name="connsiteX7" fmla="*/ 12095722 w 12191999"/>
                <a:gd name="connsiteY7" fmla="*/ 6858000 h 6858000"/>
                <a:gd name="connsiteX8" fmla="*/ 0 w 12191999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1999" h="6858000">
                  <a:moveTo>
                    <a:pt x="0" y="0"/>
                  </a:moveTo>
                  <a:lnTo>
                    <a:pt x="10264759" y="0"/>
                  </a:lnTo>
                  <a:lnTo>
                    <a:pt x="10436703" y="180347"/>
                  </a:lnTo>
                  <a:cubicBezTo>
                    <a:pt x="11314841" y="1146514"/>
                    <a:pt x="11935784" y="2350648"/>
                    <a:pt x="12191372" y="3684589"/>
                  </a:cubicBezTo>
                  <a:lnTo>
                    <a:pt x="12191999" y="3688336"/>
                  </a:lnTo>
                  <a:lnTo>
                    <a:pt x="12191999" y="6417786"/>
                  </a:lnTo>
                  <a:lnTo>
                    <a:pt x="12173793" y="6519734"/>
                  </a:lnTo>
                  <a:lnTo>
                    <a:pt x="1209572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-46447" y="1"/>
              <a:ext cx="12084473" cy="6857999"/>
            </a:xfrm>
            <a:custGeom>
              <a:avLst/>
              <a:gdLst>
                <a:gd name="connsiteX0" fmla="*/ 0 w 12084473"/>
                <a:gd name="connsiteY0" fmla="*/ 0 h 6857999"/>
                <a:gd name="connsiteX1" fmla="*/ 9772289 w 12084473"/>
                <a:gd name="connsiteY1" fmla="*/ 0 h 6857999"/>
                <a:gd name="connsiteX2" fmla="*/ 9959817 w 12084473"/>
                <a:gd name="connsiteY2" fmla="*/ 178791 h 6857999"/>
                <a:gd name="connsiteX3" fmla="*/ 12084473 w 12084473"/>
                <a:gd name="connsiteY3" fmla="*/ 5308165 h 6857999"/>
                <a:gd name="connsiteX4" fmla="*/ 11937097 w 12084473"/>
                <a:gd name="connsiteY4" fmla="*/ 6770106 h 6857999"/>
                <a:gd name="connsiteX5" fmla="*/ 11916811 w 12084473"/>
                <a:gd name="connsiteY5" fmla="*/ 6857999 h 6857999"/>
                <a:gd name="connsiteX6" fmla="*/ 0 w 12084473"/>
                <a:gd name="connsiteY6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4473" h="6857999">
                  <a:moveTo>
                    <a:pt x="0" y="0"/>
                  </a:moveTo>
                  <a:lnTo>
                    <a:pt x="9772289" y="0"/>
                  </a:lnTo>
                  <a:lnTo>
                    <a:pt x="9959817" y="178791"/>
                  </a:lnTo>
                  <a:cubicBezTo>
                    <a:pt x="11272538" y="1491512"/>
                    <a:pt x="12084473" y="3305020"/>
                    <a:pt x="12084473" y="5308165"/>
                  </a:cubicBezTo>
                  <a:cubicBezTo>
                    <a:pt x="12084473" y="5808952"/>
                    <a:pt x="12033727" y="6297886"/>
                    <a:pt x="11937097" y="6770106"/>
                  </a:cubicBezTo>
                  <a:lnTo>
                    <a:pt x="11916811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0" y="0"/>
              <a:ext cx="11564964" cy="6858000"/>
            </a:xfrm>
            <a:custGeom>
              <a:avLst/>
              <a:gdLst>
                <a:gd name="connsiteX0" fmla="*/ 0 w 11611412"/>
                <a:gd name="connsiteY0" fmla="*/ 0 h 6858000"/>
                <a:gd name="connsiteX1" fmla="*/ 9016672 w 11611412"/>
                <a:gd name="connsiteY1" fmla="*/ 0 h 6858000"/>
                <a:gd name="connsiteX2" fmla="*/ 9234828 w 11611412"/>
                <a:gd name="connsiteY2" fmla="*/ 188972 h 6858000"/>
                <a:gd name="connsiteX3" fmla="*/ 11611412 w 11611412"/>
                <a:gd name="connsiteY3" fmla="*/ 5558538 h 6858000"/>
                <a:gd name="connsiteX4" fmla="*/ 11527829 w 11611412"/>
                <a:gd name="connsiteY4" fmla="*/ 6663255 h 6858000"/>
                <a:gd name="connsiteX5" fmla="*/ 11493051 w 11611412"/>
                <a:gd name="connsiteY5" fmla="*/ 6858000 h 6858000"/>
                <a:gd name="connsiteX6" fmla="*/ 0 w 116114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11412" h="6858000">
                  <a:moveTo>
                    <a:pt x="0" y="0"/>
                  </a:moveTo>
                  <a:lnTo>
                    <a:pt x="9016672" y="0"/>
                  </a:lnTo>
                  <a:lnTo>
                    <a:pt x="9234828" y="188972"/>
                  </a:lnTo>
                  <a:cubicBezTo>
                    <a:pt x="10694813" y="1515937"/>
                    <a:pt x="11611412" y="3430195"/>
                    <a:pt x="11611412" y="5558538"/>
                  </a:cubicBezTo>
                  <a:cubicBezTo>
                    <a:pt x="11611412" y="5934127"/>
                    <a:pt x="11582867" y="6303050"/>
                    <a:pt x="11527829" y="6663255"/>
                  </a:cubicBezTo>
                  <a:lnTo>
                    <a:pt x="1149305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248328" y="564266"/>
            <a:ext cx="2377439" cy="2126722"/>
            <a:chOff x="9239250" y="492636"/>
            <a:chExt cx="2377439" cy="2126722"/>
          </a:xfrm>
        </p:grpSpPr>
        <p:sp>
          <p:nvSpPr>
            <p:cNvPr id="33" name="타원 32"/>
            <p:cNvSpPr/>
            <p:nvPr/>
          </p:nvSpPr>
          <p:spPr>
            <a:xfrm>
              <a:off x="9239250" y="810682"/>
              <a:ext cx="1808675" cy="180867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9502405" y="961726"/>
              <a:ext cx="1428518" cy="14285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52446" y="492636"/>
              <a:ext cx="1764243" cy="1930661"/>
              <a:chOff x="8906658" y="668445"/>
              <a:chExt cx="2461597" cy="2693796"/>
            </a:xfrm>
          </p:grpSpPr>
          <p:sp>
            <p:nvSpPr>
              <p:cNvPr id="30" name="타원 4"/>
              <p:cNvSpPr/>
              <p:nvPr/>
            </p:nvSpPr>
            <p:spPr>
              <a:xfrm rot="19437838">
                <a:off x="8906658" y="741494"/>
                <a:ext cx="2037310" cy="2390585"/>
              </a:xfrm>
              <a:custGeom>
                <a:avLst/>
                <a:gdLst>
                  <a:gd name="connsiteX0" fmla="*/ 0 w 1866078"/>
                  <a:gd name="connsiteY0" fmla="*/ 1191443 h 2382886"/>
                  <a:gd name="connsiteX1" fmla="*/ 933039 w 1866078"/>
                  <a:gd name="connsiteY1" fmla="*/ 0 h 2382886"/>
                  <a:gd name="connsiteX2" fmla="*/ 1866078 w 1866078"/>
                  <a:gd name="connsiteY2" fmla="*/ 1191443 h 2382886"/>
                  <a:gd name="connsiteX3" fmla="*/ 933039 w 1866078"/>
                  <a:gd name="connsiteY3" fmla="*/ 2382886 h 2382886"/>
                  <a:gd name="connsiteX4" fmla="*/ 0 w 1866078"/>
                  <a:gd name="connsiteY4" fmla="*/ 1191443 h 2382886"/>
                  <a:gd name="connsiteX0" fmla="*/ 0 w 2037310"/>
                  <a:gd name="connsiteY0" fmla="*/ 1191464 h 2382927"/>
                  <a:gd name="connsiteX1" fmla="*/ 933039 w 2037310"/>
                  <a:gd name="connsiteY1" fmla="*/ 21 h 2382927"/>
                  <a:gd name="connsiteX2" fmla="*/ 2037310 w 2037310"/>
                  <a:gd name="connsiteY2" fmla="*/ 1168556 h 2382927"/>
                  <a:gd name="connsiteX3" fmla="*/ 933039 w 2037310"/>
                  <a:gd name="connsiteY3" fmla="*/ 2382907 h 2382927"/>
                  <a:gd name="connsiteX4" fmla="*/ 0 w 2037310"/>
                  <a:gd name="connsiteY4" fmla="*/ 1191464 h 2382927"/>
                  <a:gd name="connsiteX0" fmla="*/ 0 w 2037310"/>
                  <a:gd name="connsiteY0" fmla="*/ 1191464 h 2383312"/>
                  <a:gd name="connsiteX1" fmla="*/ 933039 w 2037310"/>
                  <a:gd name="connsiteY1" fmla="*/ 21 h 2383312"/>
                  <a:gd name="connsiteX2" fmla="*/ 2037310 w 2037310"/>
                  <a:gd name="connsiteY2" fmla="*/ 1168556 h 2383312"/>
                  <a:gd name="connsiteX3" fmla="*/ 933039 w 2037310"/>
                  <a:gd name="connsiteY3" fmla="*/ 2382907 h 2383312"/>
                  <a:gd name="connsiteX4" fmla="*/ 0 w 2037310"/>
                  <a:gd name="connsiteY4" fmla="*/ 1191464 h 2383312"/>
                  <a:gd name="connsiteX0" fmla="*/ 0 w 2037310"/>
                  <a:gd name="connsiteY0" fmla="*/ 1198737 h 2390585"/>
                  <a:gd name="connsiteX1" fmla="*/ 933039 w 2037310"/>
                  <a:gd name="connsiteY1" fmla="*/ 7294 h 2390585"/>
                  <a:gd name="connsiteX2" fmla="*/ 2037310 w 2037310"/>
                  <a:gd name="connsiteY2" fmla="*/ 1175829 h 2390585"/>
                  <a:gd name="connsiteX3" fmla="*/ 933039 w 2037310"/>
                  <a:gd name="connsiteY3" fmla="*/ 2390180 h 2390585"/>
                  <a:gd name="connsiteX4" fmla="*/ 0 w 2037310"/>
                  <a:gd name="connsiteY4" fmla="*/ 1198737 h 239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10" h="2390585">
                    <a:moveTo>
                      <a:pt x="0" y="1198737"/>
                    </a:moveTo>
                    <a:cubicBezTo>
                      <a:pt x="0" y="540721"/>
                      <a:pt x="425406" y="-74236"/>
                      <a:pt x="933039" y="7294"/>
                    </a:cubicBezTo>
                    <a:cubicBezTo>
                      <a:pt x="1440672" y="88824"/>
                      <a:pt x="2037310" y="517813"/>
                      <a:pt x="2037310" y="1175829"/>
                    </a:cubicBezTo>
                    <a:cubicBezTo>
                      <a:pt x="2037310" y="1833845"/>
                      <a:pt x="1466082" y="2372684"/>
                      <a:pt x="933039" y="2390180"/>
                    </a:cubicBezTo>
                    <a:cubicBezTo>
                      <a:pt x="399996" y="2407676"/>
                      <a:pt x="0" y="1856753"/>
                      <a:pt x="0" y="1198737"/>
                    </a:cubicBezTo>
                    <a:close/>
                  </a:path>
                </a:pathLst>
              </a:custGeom>
              <a:solidFill>
                <a:srgbClr val="313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 19"/>
              <p:cNvSpPr/>
              <p:nvPr/>
            </p:nvSpPr>
            <p:spPr>
              <a:xfrm rot="3254092">
                <a:off x="8442466" y="1572489"/>
                <a:ext cx="2343558" cy="1235946"/>
              </a:xfrm>
              <a:custGeom>
                <a:avLst/>
                <a:gdLst>
                  <a:gd name="connsiteX0" fmla="*/ 27775 w 2386399"/>
                  <a:gd name="connsiteY0" fmla="*/ 589568 h 1429347"/>
                  <a:gd name="connsiteX1" fmla="*/ 1214046 w 2386399"/>
                  <a:gd name="connsiteY1" fmla="*/ 543 h 1429347"/>
                  <a:gd name="connsiteX2" fmla="*/ 2357431 w 2386399"/>
                  <a:gd name="connsiteY2" fmla="*/ 443799 h 1429347"/>
                  <a:gd name="connsiteX3" fmla="*/ 2384187 w 2386399"/>
                  <a:gd name="connsiteY3" fmla="*/ 476583 h 1429347"/>
                  <a:gd name="connsiteX4" fmla="*/ 2385869 w 2386399"/>
                  <a:gd name="connsiteY4" fmla="*/ 490669 h 1429347"/>
                  <a:gd name="connsiteX5" fmla="*/ 1198850 w 2386399"/>
                  <a:gd name="connsiteY5" fmla="*/ 1429330 h 1429347"/>
                  <a:gd name="connsiteX6" fmla="*/ 4686 w 2386399"/>
                  <a:gd name="connsiteY6" fmla="*/ 687767 h 1429347"/>
                  <a:gd name="connsiteX7" fmla="*/ 0 w 2386399"/>
                  <a:gd name="connsiteY7" fmla="*/ 637326 h 1429347"/>
                  <a:gd name="connsiteX8" fmla="*/ 27775 w 2386399"/>
                  <a:gd name="connsiteY8" fmla="*/ 589568 h 142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399" h="1429347">
                    <a:moveTo>
                      <a:pt x="27775" y="589568"/>
                    </a:moveTo>
                    <a:cubicBezTo>
                      <a:pt x="250657" y="250676"/>
                      <a:pt x="695827" y="13354"/>
                      <a:pt x="1214046" y="543"/>
                    </a:cubicBezTo>
                    <a:cubicBezTo>
                      <a:pt x="1685154" y="-11102"/>
                      <a:pt x="2105133" y="165554"/>
                      <a:pt x="2357431" y="443799"/>
                    </a:cubicBezTo>
                    <a:lnTo>
                      <a:pt x="2384187" y="476583"/>
                    </a:lnTo>
                    <a:lnTo>
                      <a:pt x="2385869" y="490669"/>
                    </a:lnTo>
                    <a:cubicBezTo>
                      <a:pt x="2405885" y="1023623"/>
                      <a:pt x="1856858" y="1426220"/>
                      <a:pt x="1198850" y="1429330"/>
                    </a:cubicBezTo>
                    <a:cubicBezTo>
                      <a:pt x="623092" y="1432053"/>
                      <a:pt x="78762" y="1108921"/>
                      <a:pt x="4686" y="687767"/>
                    </a:cubicBezTo>
                    <a:lnTo>
                      <a:pt x="0" y="637326"/>
                    </a:lnTo>
                    <a:lnTo>
                      <a:pt x="27775" y="589568"/>
                    </a:lnTo>
                    <a:close/>
                  </a:path>
                </a:pathLst>
              </a:custGeom>
              <a:solidFill>
                <a:srgbClr val="3E404C"/>
              </a:solidFill>
              <a:ln w="174625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3254092">
                <a:off x="10259127" y="667355"/>
                <a:ext cx="1108037" cy="1110218"/>
              </a:xfrm>
              <a:custGeom>
                <a:avLst/>
                <a:gdLst>
                  <a:gd name="connsiteX0" fmla="*/ 230364 w 1161124"/>
                  <a:gd name="connsiteY0" fmla="*/ 194134 h 1163410"/>
                  <a:gd name="connsiteX1" fmla="*/ 984562 w 1161124"/>
                  <a:gd name="connsiteY1" fmla="*/ 260516 h 1163410"/>
                  <a:gd name="connsiteX2" fmla="*/ 1152588 w 1161124"/>
                  <a:gd name="connsiteY2" fmla="*/ 853891 h 1163410"/>
                  <a:gd name="connsiteX3" fmla="*/ 1161124 w 1161124"/>
                  <a:gd name="connsiteY3" fmla="*/ 858009 h 1163410"/>
                  <a:gd name="connsiteX4" fmla="*/ 1126396 w 1161124"/>
                  <a:gd name="connsiteY4" fmla="*/ 901692 h 1163410"/>
                  <a:gd name="connsiteX5" fmla="*/ 632762 w 1161124"/>
                  <a:gd name="connsiteY5" fmla="*/ 1160480 h 1163410"/>
                  <a:gd name="connsiteX6" fmla="*/ 37859 w 1161124"/>
                  <a:gd name="connsiteY6" fmla="*/ 940123 h 1163410"/>
                  <a:gd name="connsiteX7" fmla="*/ 0 w 1161124"/>
                  <a:gd name="connsiteY7" fmla="*/ 900164 h 1163410"/>
                  <a:gd name="connsiteX8" fmla="*/ 183261 w 1161124"/>
                  <a:gd name="connsiteY8" fmla="*/ 275976 h 1163410"/>
                  <a:gd name="connsiteX9" fmla="*/ 230364 w 1161124"/>
                  <a:gd name="connsiteY9" fmla="*/ 194134 h 1163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1124" h="1163410">
                    <a:moveTo>
                      <a:pt x="230364" y="194134"/>
                    </a:moveTo>
                    <a:cubicBezTo>
                      <a:pt x="479587" y="-174079"/>
                      <a:pt x="921716" y="58592"/>
                      <a:pt x="984562" y="260516"/>
                    </a:cubicBezTo>
                    <a:lnTo>
                      <a:pt x="1152588" y="853891"/>
                    </a:lnTo>
                    <a:lnTo>
                      <a:pt x="1161124" y="858009"/>
                    </a:lnTo>
                    <a:lnTo>
                      <a:pt x="1126396" y="901692"/>
                    </a:lnTo>
                    <a:cubicBezTo>
                      <a:pt x="999055" y="1046914"/>
                      <a:pt x="827596" y="1142778"/>
                      <a:pt x="632762" y="1160480"/>
                    </a:cubicBezTo>
                    <a:cubicBezTo>
                      <a:pt x="410094" y="1180711"/>
                      <a:pt x="199058" y="1095020"/>
                      <a:pt x="37859" y="940123"/>
                    </a:cubicBezTo>
                    <a:lnTo>
                      <a:pt x="0" y="900164"/>
                    </a:lnTo>
                    <a:lnTo>
                      <a:pt x="183261" y="275976"/>
                    </a:lnTo>
                    <a:cubicBezTo>
                      <a:pt x="197992" y="245900"/>
                      <a:pt x="213750" y="218682"/>
                      <a:pt x="230364" y="194134"/>
                    </a:cubicBezTo>
                    <a:close/>
                  </a:path>
                </a:pathLst>
              </a:custGeom>
              <a:solidFill>
                <a:srgbClr val="31343D"/>
              </a:solidFill>
              <a:ln w="60325">
                <a:solidFill>
                  <a:srgbClr val="3D3F4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 rot="19142610">
                <a:off x="9133201" y="1254566"/>
                <a:ext cx="1017911" cy="1901621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9142610">
                <a:off x="10935997" y="867459"/>
                <a:ext cx="191734" cy="372389"/>
              </a:xfrm>
              <a:prstGeom prst="ellipse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27"/>
              <p:cNvSpPr/>
              <p:nvPr/>
            </p:nvSpPr>
            <p:spPr>
              <a:xfrm rot="19142610">
                <a:off x="10862482" y="920231"/>
                <a:ext cx="135821" cy="455433"/>
              </a:xfrm>
              <a:prstGeom prst="moon">
                <a:avLst/>
              </a:prstGeom>
              <a:solidFill>
                <a:srgbClr val="575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달 28"/>
              <p:cNvSpPr/>
              <p:nvPr/>
            </p:nvSpPr>
            <p:spPr>
              <a:xfrm rot="18702375">
                <a:off x="10094924" y="929041"/>
                <a:ext cx="482821" cy="1297584"/>
              </a:xfrm>
              <a:prstGeom prst="moon">
                <a:avLst>
                  <a:gd name="adj" fmla="val 39769"/>
                </a:avLst>
              </a:prstGeom>
              <a:solidFill>
                <a:srgbClr val="3D3F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394432" y="156567"/>
            <a:ext cx="811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향후 개발 </a:t>
            </a:r>
            <a:r>
              <a:rPr lang="ko-KR" altLang="en-US" sz="4800" b="1" dirty="0" smtClean="0">
                <a:solidFill>
                  <a:srgbClr val="01729D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사항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18233"/>
              </p:ext>
            </p:extLst>
          </p:nvPr>
        </p:nvGraphicFramePr>
        <p:xfrm>
          <a:off x="661906" y="1329450"/>
          <a:ext cx="8128000" cy="4673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향후 사항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 내용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월담</a:t>
                      </a:r>
                      <a:r>
                        <a:rPr lang="ko-KR" altLang="en-US" dirty="0" smtClean="0"/>
                        <a:t> 등 침입하려는 객체의 움직임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방향 확인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OpenCV</a:t>
                      </a:r>
                      <a:r>
                        <a:rPr lang="ko-KR" altLang="en-US" dirty="0" smtClean="0"/>
                        <a:t>의 객체 추적과 </a:t>
                      </a:r>
                      <a:r>
                        <a:rPr lang="en-US" altLang="ko-KR" dirty="0" err="1" smtClean="0"/>
                        <a:t>tensorflow</a:t>
                      </a:r>
                      <a:r>
                        <a:rPr lang="ko-KR" altLang="en-US" dirty="0" smtClean="0"/>
                        <a:t>의 객체 인식을 함께 적용하여 사람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객체가 위로 움직일 때 알림 전송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객체 추적 상자 설정 변경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현재 실험에서는 마우스를 통해 수동으로 상자를 드래그</a:t>
                      </a:r>
                      <a:r>
                        <a:rPr lang="en-US" altLang="ko-KR" dirty="0" smtClean="0"/>
                        <a:t>&amp;</a:t>
                      </a:r>
                      <a:r>
                        <a:rPr lang="ko-KR" altLang="en-US" dirty="0" smtClean="0"/>
                        <a:t>클릭해 설정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dirty="0" smtClean="0"/>
                        <a:t>이를 </a:t>
                      </a:r>
                      <a:r>
                        <a:rPr lang="en-US" altLang="ko-KR" dirty="0" err="1" smtClean="0"/>
                        <a:t>tensorflow</a:t>
                      </a:r>
                      <a:r>
                        <a:rPr lang="ko-KR" altLang="en-US" baseline="0" dirty="0" smtClean="0"/>
                        <a:t>의 사람 객체 꼭지점 좌표로 입력되도록 변경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감지 방법 통합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 smtClean="0"/>
                        <a:t>(1)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상황과 </a:t>
                      </a:r>
                      <a:r>
                        <a:rPr lang="en-US" altLang="ko-KR" dirty="0" smtClean="0"/>
                        <a:t>(2) </a:t>
                      </a:r>
                      <a:r>
                        <a:rPr lang="ko-KR" altLang="en-US" dirty="0" smtClean="0"/>
                        <a:t>상황에서의 침입 감지 방법을 함께 적용</a:t>
                      </a:r>
                      <a:r>
                        <a:rPr lang="ko-KR" altLang="en-US" baseline="0" dirty="0" smtClean="0"/>
                        <a:t>하여 감지</a:t>
                      </a:r>
                      <a:endParaRPr lang="en-US" altLang="ko-KR" baseline="0" dirty="0" smtClean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baseline="0" dirty="0" smtClean="0"/>
                        <a:t>시스템 설립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다른 경우의 조사 및 대응 방법 개발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두 가지 상황을 제외한 다른 가상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펜스 침입</a:t>
                      </a:r>
                      <a:r>
                        <a:rPr lang="ko-KR" altLang="en-US" baseline="0" dirty="0" smtClean="0"/>
                        <a:t> 가능 경우를 조사하고 대응 방법 설계와 개발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3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471</Words>
  <Application>Microsoft Office PowerPoint</Application>
  <PresentationFormat>사용자 지정</PresentationFormat>
  <Paragraphs>66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361</cp:revision>
  <dcterms:created xsi:type="dcterms:W3CDTF">2018-08-02T07:05:36Z</dcterms:created>
  <dcterms:modified xsi:type="dcterms:W3CDTF">2018-11-08T05:34:14Z</dcterms:modified>
</cp:coreProperties>
</file>